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8438" autoAdjust="0"/>
  </p:normalViewPr>
  <p:slideViewPr>
    <p:cSldViewPr>
      <p:cViewPr varScale="1">
        <p:scale>
          <a:sx n="143" d="100"/>
          <a:sy n="143" d="100"/>
        </p:scale>
        <p:origin x="126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Star Trek1</Template>
  <TotalTime>28154</TotalTime>
  <Words>2699</Words>
  <Application>Microsoft Office PowerPoint</Application>
  <PresentationFormat>On-screen Show (16:9)</PresentationFormat>
  <Paragraphs>348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Comic Sans MS</vt:lpstr>
      <vt:lpstr>Star Down</vt:lpstr>
      <vt:lpstr>Wingdings</vt:lpstr>
      <vt:lpstr>Wingdings 2</vt:lpstr>
      <vt:lpstr>Star Trek Theme</vt:lpstr>
      <vt:lpstr>Special Relativity</vt:lpstr>
      <vt:lpstr>PowerPoint Presentation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Einstein’s Postulates and Time Dilation</vt:lpstr>
      <vt:lpstr>14-01 Practice Work</vt:lpstr>
      <vt:lpstr>14-02 Length Contraction</vt:lpstr>
      <vt:lpstr>14-02 Length Contraction</vt:lpstr>
      <vt:lpstr>14-02 Length Contraction</vt:lpstr>
      <vt:lpstr>14-02 Length Contraction</vt:lpstr>
      <vt:lpstr>14-02 Length Contraction</vt:lpstr>
      <vt:lpstr>14-02 Length Contraction</vt:lpstr>
      <vt:lpstr>14-02 Pratice Work</vt:lpstr>
      <vt:lpstr>14-03 Relativistic Addition of Velocities</vt:lpstr>
      <vt:lpstr>14-03 Relativistic Addition of Velocities</vt:lpstr>
      <vt:lpstr>14-03 Relativistic Addition of Velocities</vt:lpstr>
      <vt:lpstr>14-03 Relativistic Addition of Velocities</vt:lpstr>
      <vt:lpstr>14-03 Relativistic Addition of Velocities</vt:lpstr>
      <vt:lpstr>14-03 Relativistic Addition of Velocities</vt:lpstr>
      <vt:lpstr>14-03 Relativistic Addition of Velocities</vt:lpstr>
      <vt:lpstr>14-03 Relativistic Addition of Velocities</vt:lpstr>
      <vt:lpstr>14-03 Homework</vt:lpstr>
      <vt:lpstr>14-04 Relativistic Momentum</vt:lpstr>
      <vt:lpstr>14-04 Relativistic Momentum</vt:lpstr>
      <vt:lpstr>14-04 Relativistic Momentum</vt:lpstr>
      <vt:lpstr>14-04 Relativistic Momentum</vt:lpstr>
      <vt:lpstr>14-04 Relativistic Momentum</vt:lpstr>
      <vt:lpstr>14-04 Homework</vt:lpstr>
      <vt:lpstr>14-05 Relativistic Energy</vt:lpstr>
      <vt:lpstr>14-05 Relativistic Energy</vt:lpstr>
      <vt:lpstr>14-05 Relativistic Energy</vt:lpstr>
      <vt:lpstr>14-05 Relativistic Energy</vt:lpstr>
      <vt:lpstr>14-05 Relativistic Energy</vt:lpstr>
      <vt:lpstr>14-05 Relativistic Energy</vt:lpstr>
      <vt:lpstr>14-05 Relativistic Energy</vt:lpstr>
      <vt:lpstr>14-05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Relativity</dc:title>
  <dc:creator>Richard Wright</dc:creator>
  <cp:lastModifiedBy>Richard Wright</cp:lastModifiedBy>
  <cp:revision>141</cp:revision>
  <dcterms:created xsi:type="dcterms:W3CDTF">2008-03-02T20:39:57Z</dcterms:created>
  <dcterms:modified xsi:type="dcterms:W3CDTF">2025-05-08T12:27:36Z</dcterms:modified>
</cp:coreProperties>
</file>